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7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89811" y="2133369"/>
            <a:ext cx="13708378" cy="6020263"/>
          </a:xfrm>
          <a:custGeom>
            <a:avLst/>
            <a:gdLst/>
            <a:ahLst/>
            <a:cxnLst/>
            <a:rect r="r" b="b" t="t" l="l"/>
            <a:pathLst>
              <a:path h="6020263" w="13708378">
                <a:moveTo>
                  <a:pt x="0" y="0"/>
                </a:moveTo>
                <a:lnTo>
                  <a:pt x="13708378" y="0"/>
                </a:lnTo>
                <a:lnTo>
                  <a:pt x="13708378" y="6020262"/>
                </a:lnTo>
                <a:lnTo>
                  <a:pt x="0" y="602026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89811" y="2347562"/>
            <a:ext cx="13708378" cy="5591876"/>
          </a:xfrm>
          <a:custGeom>
            <a:avLst/>
            <a:gdLst/>
            <a:ahLst/>
            <a:cxnLst/>
            <a:rect r="r" b="b" t="t" l="l"/>
            <a:pathLst>
              <a:path h="5591876" w="13708378">
                <a:moveTo>
                  <a:pt x="0" y="0"/>
                </a:moveTo>
                <a:lnTo>
                  <a:pt x="13708378" y="0"/>
                </a:lnTo>
                <a:lnTo>
                  <a:pt x="13708378" y="5591876"/>
                </a:lnTo>
                <a:lnTo>
                  <a:pt x="0" y="55918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523875"/>
            <a:ext cx="18288000" cy="18288000"/>
          </a:xfrm>
          <a:custGeom>
            <a:avLst/>
            <a:gdLst/>
            <a:ahLst/>
            <a:cxnLst/>
            <a:rect r="r" b="b" t="t" l="l"/>
            <a:pathLst>
              <a:path h="18288000" w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028700" y="1028700"/>
            <a:ext cx="16230600" cy="8115300"/>
            <a:chOff x="0" y="0"/>
            <a:chExt cx="4274726" cy="213736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74726" cy="2137363"/>
            </a:xfrm>
            <a:custGeom>
              <a:avLst/>
              <a:gdLst/>
              <a:ahLst/>
              <a:cxnLst/>
              <a:rect r="r" b="b" t="t" l="l"/>
              <a:pathLst>
                <a:path h="2137363" w="4274726">
                  <a:moveTo>
                    <a:pt x="0" y="0"/>
                  </a:moveTo>
                  <a:lnTo>
                    <a:pt x="4274726" y="0"/>
                  </a:lnTo>
                  <a:lnTo>
                    <a:pt x="4274726" y="2137363"/>
                  </a:lnTo>
                  <a:lnTo>
                    <a:pt x="0" y="2137363"/>
                  </a:lnTo>
                  <a:close/>
                </a:path>
              </a:pathLst>
            </a:custGeom>
            <a:solidFill>
              <a:srgbClr val="F6F6E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74726" cy="217546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8288000"/>
          </a:xfrm>
          <a:custGeom>
            <a:avLst/>
            <a:gdLst/>
            <a:ahLst/>
            <a:cxnLst/>
            <a:rect r="r" b="b" t="t" l="l"/>
            <a:pathLst>
              <a:path h="18288000" w="18288000">
                <a:moveTo>
                  <a:pt x="0" y="0"/>
                </a:moveTo>
                <a:lnTo>
                  <a:pt x="18288000" y="0"/>
                </a:lnTo>
                <a:lnTo>
                  <a:pt x="18288000" y="18288000"/>
                </a:lnTo>
                <a:lnTo>
                  <a:pt x="0" y="1828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479951" y="1528509"/>
            <a:ext cx="18926209" cy="7229981"/>
            <a:chOff x="0" y="0"/>
            <a:chExt cx="4984681" cy="1904193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984681" cy="1904193"/>
            </a:xfrm>
            <a:custGeom>
              <a:avLst/>
              <a:gdLst/>
              <a:ahLst/>
              <a:cxnLst/>
              <a:rect r="r" b="b" t="t" l="l"/>
              <a:pathLst>
                <a:path h="1904193" w="4984681">
                  <a:moveTo>
                    <a:pt x="20862" y="0"/>
                  </a:moveTo>
                  <a:lnTo>
                    <a:pt x="4963819" y="0"/>
                  </a:lnTo>
                  <a:cubicBezTo>
                    <a:pt x="4975340" y="0"/>
                    <a:pt x="4984681" y="9340"/>
                    <a:pt x="4984681" y="20862"/>
                  </a:cubicBezTo>
                  <a:lnTo>
                    <a:pt x="4984681" y="1883331"/>
                  </a:lnTo>
                  <a:cubicBezTo>
                    <a:pt x="4984681" y="1894853"/>
                    <a:pt x="4975340" y="1904193"/>
                    <a:pt x="4963819" y="1904193"/>
                  </a:cubicBezTo>
                  <a:lnTo>
                    <a:pt x="20862" y="1904193"/>
                  </a:lnTo>
                  <a:cubicBezTo>
                    <a:pt x="15329" y="1904193"/>
                    <a:pt x="10023" y="1901995"/>
                    <a:pt x="6110" y="1898082"/>
                  </a:cubicBezTo>
                  <a:cubicBezTo>
                    <a:pt x="2198" y="1894170"/>
                    <a:pt x="0" y="1888864"/>
                    <a:pt x="0" y="1883331"/>
                  </a:cubicBezTo>
                  <a:lnTo>
                    <a:pt x="0" y="20862"/>
                  </a:lnTo>
                  <a:cubicBezTo>
                    <a:pt x="0" y="15329"/>
                    <a:pt x="2198" y="10023"/>
                    <a:pt x="6110" y="6110"/>
                  </a:cubicBezTo>
                  <a:cubicBezTo>
                    <a:pt x="10023" y="2198"/>
                    <a:pt x="15329" y="0"/>
                    <a:pt x="20862" y="0"/>
                  </a:cubicBezTo>
                  <a:close/>
                </a:path>
              </a:pathLst>
            </a:custGeom>
            <a:solidFill>
              <a:srgbClr val="F6F6E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984681" cy="194229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1427862">
            <a:off x="12755377" y="4749647"/>
            <a:ext cx="5260100" cy="6575126"/>
          </a:xfrm>
          <a:custGeom>
            <a:avLst/>
            <a:gdLst/>
            <a:ahLst/>
            <a:cxnLst/>
            <a:rect r="r" b="b" t="t" l="l"/>
            <a:pathLst>
              <a:path h="6575126" w="5260100">
                <a:moveTo>
                  <a:pt x="0" y="0"/>
                </a:moveTo>
                <a:lnTo>
                  <a:pt x="5260101" y="0"/>
                </a:lnTo>
                <a:lnTo>
                  <a:pt x="5260101" y="6575126"/>
                </a:lnTo>
                <a:lnTo>
                  <a:pt x="0" y="65751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932930" y="401381"/>
            <a:ext cx="5160817" cy="2692226"/>
          </a:xfrm>
          <a:custGeom>
            <a:avLst/>
            <a:gdLst/>
            <a:ahLst/>
            <a:cxnLst/>
            <a:rect r="r" b="b" t="t" l="l"/>
            <a:pathLst>
              <a:path h="2692226" w="5160817">
                <a:moveTo>
                  <a:pt x="0" y="0"/>
                </a:moveTo>
                <a:lnTo>
                  <a:pt x="5160817" y="0"/>
                </a:lnTo>
                <a:lnTo>
                  <a:pt x="5160817" y="2692227"/>
                </a:lnTo>
                <a:lnTo>
                  <a:pt x="0" y="269222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6F6E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836081" y="0"/>
            <a:ext cx="13451919" cy="13451919"/>
          </a:xfrm>
          <a:custGeom>
            <a:avLst/>
            <a:gdLst/>
            <a:ahLst/>
            <a:cxnLst/>
            <a:rect r="r" b="b" t="t" l="l"/>
            <a:pathLst>
              <a:path h="13451919" w="13451919">
                <a:moveTo>
                  <a:pt x="0" y="0"/>
                </a:moveTo>
                <a:lnTo>
                  <a:pt x="13451919" y="0"/>
                </a:lnTo>
                <a:lnTo>
                  <a:pt x="13451919" y="13451919"/>
                </a:lnTo>
                <a:lnTo>
                  <a:pt x="0" y="134519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0"/>
            <a:ext cx="8002429" cy="10287000"/>
          </a:xfrm>
          <a:custGeom>
            <a:avLst/>
            <a:gdLst/>
            <a:ahLst/>
            <a:cxnLst/>
            <a:rect r="r" b="b" t="t" l="l"/>
            <a:pathLst>
              <a:path h="10287000" w="8002429">
                <a:moveTo>
                  <a:pt x="0" y="0"/>
                </a:moveTo>
                <a:lnTo>
                  <a:pt x="8002429" y="0"/>
                </a:lnTo>
                <a:lnTo>
                  <a:pt x="800242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4001214" y="1798128"/>
            <a:ext cx="13258086" cy="7460172"/>
            <a:chOff x="0" y="0"/>
            <a:chExt cx="3491841" cy="1964819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3491842" cy="1964819"/>
            </a:xfrm>
            <a:custGeom>
              <a:avLst/>
              <a:gdLst/>
              <a:ahLst/>
              <a:cxnLst/>
              <a:rect r="r" b="b" t="t" l="l"/>
              <a:pathLst>
                <a:path h="1964819" w="3491842">
                  <a:moveTo>
                    <a:pt x="0" y="0"/>
                  </a:moveTo>
                  <a:lnTo>
                    <a:pt x="3491842" y="0"/>
                  </a:lnTo>
                  <a:lnTo>
                    <a:pt x="3491842" y="1964819"/>
                  </a:lnTo>
                  <a:lnTo>
                    <a:pt x="0" y="1964819"/>
                  </a:lnTo>
                  <a:close/>
                </a:path>
              </a:pathLst>
            </a:custGeom>
            <a:solidFill>
              <a:srgbClr val="B6AD97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3491841" cy="200291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B4B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710738" y="7104440"/>
            <a:ext cx="7548562" cy="2153860"/>
          </a:xfrm>
          <a:custGeom>
            <a:avLst/>
            <a:gdLst/>
            <a:ahLst/>
            <a:cxnLst/>
            <a:rect r="r" b="b" t="t" l="l"/>
            <a:pathLst>
              <a:path h="2153860" w="7548562">
                <a:moveTo>
                  <a:pt x="0" y="0"/>
                </a:moveTo>
                <a:lnTo>
                  <a:pt x="7548562" y="0"/>
                </a:lnTo>
                <a:lnTo>
                  <a:pt x="7548562" y="2153860"/>
                </a:lnTo>
                <a:lnTo>
                  <a:pt x="0" y="21538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0377" t="0" r="-15406" b="-11633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DB4B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862191" y="7296293"/>
            <a:ext cx="8397109" cy="1962007"/>
          </a:xfrm>
          <a:custGeom>
            <a:avLst/>
            <a:gdLst/>
            <a:ahLst/>
            <a:cxnLst/>
            <a:rect r="r" b="b" t="t" l="l"/>
            <a:pathLst>
              <a:path h="1962007" w="8397109">
                <a:moveTo>
                  <a:pt x="0" y="0"/>
                </a:moveTo>
                <a:lnTo>
                  <a:pt x="8397109" y="0"/>
                </a:lnTo>
                <a:lnTo>
                  <a:pt x="8397109" y="1962007"/>
                </a:lnTo>
                <a:lnTo>
                  <a:pt x="0" y="19620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4196" b="-4611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DAG0X9F0Zf8</dc:identifier>
  <dcterms:modified xsi:type="dcterms:W3CDTF">2011-08-01T06:04:30Z</dcterms:modified>
  <cp:revision>1</cp:revision>
  <dc:title>As In Heaven PowerPoint Slides</dc:title>
</cp:coreProperties>
</file>