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73947">
            <a:off x="802370" y="-428090"/>
            <a:ext cx="7546975" cy="10215871"/>
          </a:xfrm>
          <a:custGeom>
            <a:avLst/>
            <a:gdLst/>
            <a:ahLst/>
            <a:cxnLst/>
            <a:rect l="l" t="t" r="r" b="b"/>
            <a:pathLst>
              <a:path w="7546975" h="10215871">
                <a:moveTo>
                  <a:pt x="0" y="0"/>
                </a:moveTo>
                <a:lnTo>
                  <a:pt x="7546975" y="0"/>
                </a:lnTo>
                <a:lnTo>
                  <a:pt x="7546975" y="10215871"/>
                </a:lnTo>
                <a:lnTo>
                  <a:pt x="0" y="10215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23453" y="1462537"/>
            <a:ext cx="15041095" cy="7361926"/>
          </a:xfrm>
          <a:custGeom>
            <a:avLst/>
            <a:gdLst/>
            <a:ahLst/>
            <a:cxnLst/>
            <a:rect l="l" t="t" r="r" b="b"/>
            <a:pathLst>
              <a:path w="15041095" h="7361926">
                <a:moveTo>
                  <a:pt x="0" y="0"/>
                </a:moveTo>
                <a:lnTo>
                  <a:pt x="15041094" y="0"/>
                </a:lnTo>
                <a:lnTo>
                  <a:pt x="15041094" y="7361926"/>
                </a:lnTo>
                <a:lnTo>
                  <a:pt x="0" y="7361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096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31" b="-448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9364" y="5797390"/>
            <a:ext cx="4792565" cy="4379207"/>
          </a:xfrm>
          <a:custGeom>
            <a:avLst/>
            <a:gdLst/>
            <a:ahLst/>
            <a:cxnLst/>
            <a:rect l="l" t="t" r="r" b="b"/>
            <a:pathLst>
              <a:path w="4792565" h="4379207">
                <a:moveTo>
                  <a:pt x="0" y="0"/>
                </a:moveTo>
                <a:lnTo>
                  <a:pt x="4792565" y="0"/>
                </a:lnTo>
                <a:lnTo>
                  <a:pt x="4792565" y="4379206"/>
                </a:lnTo>
                <a:lnTo>
                  <a:pt x="0" y="43792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78970">
            <a:off x="713837" y="6297228"/>
            <a:ext cx="2786163" cy="3771456"/>
          </a:xfrm>
          <a:custGeom>
            <a:avLst/>
            <a:gdLst/>
            <a:ahLst/>
            <a:cxnLst/>
            <a:rect l="l" t="t" r="r" b="b"/>
            <a:pathLst>
              <a:path w="2786163" h="3771456">
                <a:moveTo>
                  <a:pt x="0" y="0"/>
                </a:moveTo>
                <a:lnTo>
                  <a:pt x="2786163" y="0"/>
                </a:lnTo>
                <a:lnTo>
                  <a:pt x="2786163" y="3771456"/>
                </a:lnTo>
                <a:lnTo>
                  <a:pt x="0" y="377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951" y="1528509"/>
            <a:ext cx="18926209" cy="7229981"/>
            <a:chOff x="0" y="0"/>
            <a:chExt cx="4984681" cy="19041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4681" cy="1904193"/>
            </a:xfrm>
            <a:custGeom>
              <a:avLst/>
              <a:gdLst/>
              <a:ahLst/>
              <a:cxnLst/>
              <a:rect l="l" t="t" r="r" b="b"/>
              <a:pathLst>
                <a:path w="4984681" h="1904193">
                  <a:moveTo>
                    <a:pt x="20862" y="0"/>
                  </a:moveTo>
                  <a:lnTo>
                    <a:pt x="4963819" y="0"/>
                  </a:lnTo>
                  <a:cubicBezTo>
                    <a:pt x="4975340" y="0"/>
                    <a:pt x="4984681" y="9340"/>
                    <a:pt x="4984681" y="20862"/>
                  </a:cubicBezTo>
                  <a:lnTo>
                    <a:pt x="4984681" y="1883331"/>
                  </a:lnTo>
                  <a:cubicBezTo>
                    <a:pt x="4984681" y="1894853"/>
                    <a:pt x="4975340" y="1904193"/>
                    <a:pt x="4963819" y="1904193"/>
                  </a:cubicBezTo>
                  <a:lnTo>
                    <a:pt x="20862" y="1904193"/>
                  </a:lnTo>
                  <a:cubicBezTo>
                    <a:pt x="15329" y="1904193"/>
                    <a:pt x="10023" y="1901995"/>
                    <a:pt x="6110" y="1898082"/>
                  </a:cubicBezTo>
                  <a:cubicBezTo>
                    <a:pt x="2198" y="1894170"/>
                    <a:pt x="0" y="1888864"/>
                    <a:pt x="0" y="1883331"/>
                  </a:cubicBezTo>
                  <a:lnTo>
                    <a:pt x="0" y="20862"/>
                  </a:lnTo>
                  <a:cubicBezTo>
                    <a:pt x="0" y="15329"/>
                    <a:pt x="2198" y="10023"/>
                    <a:pt x="6110" y="6110"/>
                  </a:cubicBezTo>
                  <a:cubicBezTo>
                    <a:pt x="10023" y="2198"/>
                    <a:pt x="15329" y="0"/>
                    <a:pt x="20862" y="0"/>
                  </a:cubicBezTo>
                  <a:close/>
                </a:path>
              </a:pathLst>
            </a:custGeom>
            <a:solidFill>
              <a:srgbClr val="B4B4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4681" cy="1942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93610">
            <a:off x="9759775" y="6136917"/>
            <a:ext cx="9158632" cy="4098488"/>
          </a:xfrm>
          <a:custGeom>
            <a:avLst/>
            <a:gdLst/>
            <a:ahLst/>
            <a:cxnLst/>
            <a:rect l="l" t="t" r="r" b="b"/>
            <a:pathLst>
              <a:path w="9158632" h="4098488">
                <a:moveTo>
                  <a:pt x="0" y="0"/>
                </a:moveTo>
                <a:lnTo>
                  <a:pt x="9158633" y="0"/>
                </a:lnTo>
                <a:lnTo>
                  <a:pt x="9158633" y="4098488"/>
                </a:lnTo>
                <a:lnTo>
                  <a:pt x="0" y="4098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177436" y="6841496"/>
            <a:ext cx="4081864" cy="2416804"/>
          </a:xfrm>
          <a:custGeom>
            <a:avLst/>
            <a:gdLst/>
            <a:ahLst/>
            <a:cxnLst/>
            <a:rect l="l" t="t" r="r" b="b"/>
            <a:pathLst>
              <a:path w="4081864" h="2416804">
                <a:moveTo>
                  <a:pt x="0" y="0"/>
                </a:moveTo>
                <a:lnTo>
                  <a:pt x="4081864" y="0"/>
                </a:lnTo>
                <a:lnTo>
                  <a:pt x="4081864" y="2416804"/>
                </a:lnTo>
                <a:lnTo>
                  <a:pt x="0" y="2416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951" y="1528509"/>
            <a:ext cx="18926209" cy="7229981"/>
            <a:chOff x="0" y="0"/>
            <a:chExt cx="4984681" cy="19041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4681" cy="1904193"/>
            </a:xfrm>
            <a:custGeom>
              <a:avLst/>
              <a:gdLst/>
              <a:ahLst/>
              <a:cxnLst/>
              <a:rect l="l" t="t" r="r" b="b"/>
              <a:pathLst>
                <a:path w="4984681" h="1904193">
                  <a:moveTo>
                    <a:pt x="20862" y="0"/>
                  </a:moveTo>
                  <a:lnTo>
                    <a:pt x="4963819" y="0"/>
                  </a:lnTo>
                  <a:cubicBezTo>
                    <a:pt x="4975340" y="0"/>
                    <a:pt x="4984681" y="9340"/>
                    <a:pt x="4984681" y="20862"/>
                  </a:cubicBezTo>
                  <a:lnTo>
                    <a:pt x="4984681" y="1883331"/>
                  </a:lnTo>
                  <a:cubicBezTo>
                    <a:pt x="4984681" y="1894853"/>
                    <a:pt x="4975340" y="1904193"/>
                    <a:pt x="4963819" y="1904193"/>
                  </a:cubicBezTo>
                  <a:lnTo>
                    <a:pt x="20862" y="1904193"/>
                  </a:lnTo>
                  <a:cubicBezTo>
                    <a:pt x="15329" y="1904193"/>
                    <a:pt x="10023" y="1901995"/>
                    <a:pt x="6110" y="1898082"/>
                  </a:cubicBezTo>
                  <a:cubicBezTo>
                    <a:pt x="2198" y="1894170"/>
                    <a:pt x="0" y="1888864"/>
                    <a:pt x="0" y="1883331"/>
                  </a:cubicBezTo>
                  <a:lnTo>
                    <a:pt x="0" y="20862"/>
                  </a:lnTo>
                  <a:cubicBezTo>
                    <a:pt x="0" y="15329"/>
                    <a:pt x="2198" y="10023"/>
                    <a:pt x="6110" y="6110"/>
                  </a:cubicBezTo>
                  <a:cubicBezTo>
                    <a:pt x="10023" y="2198"/>
                    <a:pt x="15329" y="0"/>
                    <a:pt x="20862" y="0"/>
                  </a:cubicBezTo>
                  <a:close/>
                </a:path>
              </a:pathLst>
            </a:custGeom>
            <a:solidFill>
              <a:srgbClr val="B4B4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4681" cy="1942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93610">
            <a:off x="9759775" y="6136917"/>
            <a:ext cx="9158632" cy="4098488"/>
          </a:xfrm>
          <a:custGeom>
            <a:avLst/>
            <a:gdLst/>
            <a:ahLst/>
            <a:cxnLst/>
            <a:rect l="l" t="t" r="r" b="b"/>
            <a:pathLst>
              <a:path w="9158632" h="4098488">
                <a:moveTo>
                  <a:pt x="0" y="0"/>
                </a:moveTo>
                <a:lnTo>
                  <a:pt x="9158633" y="0"/>
                </a:lnTo>
                <a:lnTo>
                  <a:pt x="9158633" y="4098488"/>
                </a:lnTo>
                <a:lnTo>
                  <a:pt x="0" y="4098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523" b="-244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76898">
            <a:off x="924974" y="5401043"/>
            <a:ext cx="3039281" cy="4114086"/>
          </a:xfrm>
          <a:custGeom>
            <a:avLst/>
            <a:gdLst/>
            <a:ahLst/>
            <a:cxnLst/>
            <a:rect l="l" t="t" r="r" b="b"/>
            <a:pathLst>
              <a:path w="3039281" h="4114086">
                <a:moveTo>
                  <a:pt x="0" y="0"/>
                </a:moveTo>
                <a:lnTo>
                  <a:pt x="3039281" y="0"/>
                </a:lnTo>
                <a:lnTo>
                  <a:pt x="3039281" y="4114086"/>
                </a:lnTo>
                <a:lnTo>
                  <a:pt x="0" y="41140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Audacious Faith PowerPoint Slides</dc:title>
  <cp:lastModifiedBy>Weltman, Ecclesia</cp:lastModifiedBy>
  <cp:revision>2</cp:revision>
  <dcterms:created xsi:type="dcterms:W3CDTF">2006-08-16T00:00:00Z</dcterms:created>
  <dcterms:modified xsi:type="dcterms:W3CDTF">2024-10-09T15:13:05Z</dcterms:modified>
  <dc:identifier>DAGRNna0CFE</dc:identifier>
</cp:coreProperties>
</file>